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75"/>
          <p:cNvPicPr/>
          <p:nvPr/>
        </p:nvPicPr>
        <p:blipFill>
          <a:blip r:embed="rId2"/>
          <a:stretch/>
        </p:blipFill>
        <p:spPr>
          <a:xfrm>
            <a:off x="0" y="3780000"/>
            <a:ext cx="9143280" cy="311328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3"/>
          <a:stretch/>
        </p:blipFill>
        <p:spPr>
          <a:xfrm>
            <a:off x="3470040" y="265320"/>
            <a:ext cx="2217240" cy="3045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67640" y="19764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Neveléstudomány</a:t>
            </a:r>
            <a:r>
              <a:rPr lang="ro-RO" sz="44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 </a:t>
            </a:r>
            <a:endParaRPr lang="ro-RO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0" y="1268640"/>
            <a:ext cx="9142920" cy="532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Fehér Virág és Balázs Dóra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Debreceni Egyetem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Kiss Márton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Debreceni Egyetem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III. helyezett: 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Virág Ádám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Debreceni Egyetem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4" name="Picture 2"/>
          <p:cNvPicPr/>
          <p:nvPr/>
        </p:nvPicPr>
        <p:blipFill>
          <a:blip r:embed="rId2"/>
          <a:stretch/>
        </p:blipFill>
        <p:spPr>
          <a:xfrm>
            <a:off x="7666200" y="14400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03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03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323640" y="26064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Társadalomtudományok</a:t>
            </a:r>
            <a:r>
              <a:t/>
            </a:r>
            <a:br/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(</a:t>
            </a:r>
            <a:r>
              <a:rPr lang="ro-RO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BA)</a:t>
            </a:r>
            <a:endParaRPr lang="ro-RO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-213120" y="1556640"/>
            <a:ext cx="9360000" cy="530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ro-RO" sz="28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ro-RO" sz="28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Orosz Zsolt</a:t>
            </a:r>
            <a:r>
              <a:rPr lang="ro-RO" sz="28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ro-RO" sz="28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</a:t>
            </a:r>
            <a:endParaRPr lang="ro-RO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ro-RO" sz="28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Szabó Angéla-Mária</a:t>
            </a:r>
            <a:r>
              <a:rPr lang="ro-RO" sz="28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ro-RO" sz="28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III. helyezett: </a:t>
            </a:r>
            <a:endParaRPr lang="ro-RO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ro-RO" sz="28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Kovács Aletta-Beatrix</a:t>
            </a:r>
            <a:r>
              <a:rPr lang="ro-RO" sz="28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ro-RO" sz="28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Különdíj: </a:t>
            </a:r>
            <a:endParaRPr lang="ro-RO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ro-RO" sz="28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Ambrus Nikoletta</a:t>
            </a:r>
            <a:r>
              <a:rPr lang="ro-RO" sz="28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Károli Gáspár Református Egyetem</a:t>
            </a:r>
            <a:endParaRPr lang="ro-RO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ro-RO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7" name="Picture 2"/>
          <p:cNvPicPr/>
          <p:nvPr/>
        </p:nvPicPr>
        <p:blipFill>
          <a:blip r:embed="rId2"/>
          <a:stretch/>
        </p:blipFill>
        <p:spPr>
          <a:xfrm>
            <a:off x="7666200" y="14400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06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06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323640" y="42300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Társadalomtudományok  </a:t>
            </a:r>
            <a:r>
              <a:rPr lang="ro-RO" sz="44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 </a:t>
            </a:r>
            <a:r>
              <a:t/>
            </a:r>
            <a:br/>
            <a:r>
              <a:rPr lang="ro-RO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(MA)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32760" y="1849680"/>
            <a:ext cx="9142920" cy="446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32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Nagy Luca Zsuzsa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MA, Debreceni Egyetem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32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 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Masri Mona Aicha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MA, 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Károli Gáspár Református Egyetem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32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III. helyezett: 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Békési</a:t>
            </a:r>
            <a:r>
              <a:rPr lang="ro-RO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ro-RO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Eszter, </a:t>
            </a:r>
            <a:r>
              <a:rPr lang="ro-RO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MA, Eszterházy Károly Egyetem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0" name="Picture 2"/>
          <p:cNvPicPr/>
          <p:nvPr/>
        </p:nvPicPr>
        <p:blipFill>
          <a:blip r:embed="rId2"/>
          <a:stretch/>
        </p:blipFill>
        <p:spPr>
          <a:xfrm>
            <a:off x="7666200" y="14400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09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09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67640" y="26064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Zene </a:t>
            </a:r>
            <a:endParaRPr lang="ro-RO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57200" y="1484640"/>
            <a:ext cx="8685720" cy="511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</a:t>
            </a:r>
            <a:r>
              <a:rPr lang="ro-RO" sz="3200" b="1" strike="noStrike" spc="-1" dirty="0" err="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helyezett</a:t>
            </a:r>
            <a:r>
              <a:rPr lang="ro-RO" sz="32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:</a:t>
            </a:r>
            <a:endParaRPr lang="ro-RO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Ambrus László</a:t>
            </a:r>
            <a:r>
              <a:rPr lang="ro-RO" sz="32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PKE, MA</a:t>
            </a:r>
            <a:endParaRPr lang="ro-RO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</a:t>
            </a:r>
            <a:r>
              <a:rPr lang="ro-RO" sz="3200" b="1" strike="noStrike" spc="-1" dirty="0" err="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helyezett</a:t>
            </a:r>
            <a:r>
              <a:rPr lang="ro-RO" sz="32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:</a:t>
            </a:r>
            <a:endParaRPr lang="ro-RO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Both </a:t>
            </a:r>
            <a:r>
              <a:rPr lang="ro-RO" sz="3200" b="1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Borbála</a:t>
            </a:r>
            <a:r>
              <a:rPr lang="ro-RO" sz="32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PKE, BA</a:t>
            </a:r>
            <a:endParaRPr lang="ro-RO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III. </a:t>
            </a:r>
            <a:r>
              <a:rPr lang="ro-RO" sz="3200" b="1" strike="noStrike" spc="-1" dirty="0" err="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helyezett</a:t>
            </a:r>
            <a:r>
              <a:rPr lang="ro-RO" sz="32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: </a:t>
            </a:r>
            <a:endParaRPr lang="ro-RO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Fábián</a:t>
            </a:r>
            <a:r>
              <a:rPr lang="ro-RO" sz="32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 Attila</a:t>
            </a:r>
            <a:r>
              <a:rPr lang="ro-RO" sz="32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PKE, </a:t>
            </a:r>
            <a:r>
              <a:rPr lang="ro-RO" sz="3200" b="0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BA</a:t>
            </a: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spc="-1" dirty="0" err="1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Debreceni</a:t>
            </a:r>
            <a:r>
              <a:rPr lang="ro-RO" sz="3200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 </a:t>
            </a:r>
            <a:r>
              <a:rPr lang="ro-RO" sz="3200" spc="-1" dirty="0" err="1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Egyetem</a:t>
            </a:r>
            <a:r>
              <a:rPr lang="ro-RO" sz="3200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 </a:t>
            </a:r>
            <a:r>
              <a:rPr lang="ro-RO" sz="3200" spc="-1" dirty="0" err="1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különdíja</a:t>
            </a:r>
            <a:r>
              <a:rPr lang="ro-RO" sz="3200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: </a:t>
            </a:r>
            <a:r>
              <a:rPr lang="ro-RO" sz="3200" spc="-1" dirty="0" err="1" smtClean="0">
                <a:uFill>
                  <a:solidFill>
                    <a:srgbClr val="FFFFFF"/>
                  </a:solidFill>
                </a:uFill>
                <a:latin typeface="Cambria"/>
              </a:rPr>
              <a:t>Egyed</a:t>
            </a:r>
            <a:r>
              <a:rPr lang="ro-RO" sz="3200" spc="-1" dirty="0" smtClean="0">
                <a:uFill>
                  <a:solidFill>
                    <a:srgbClr val="FFFFFF"/>
                  </a:solidFill>
                </a:uFill>
                <a:latin typeface="Cambria"/>
              </a:rPr>
              <a:t> Réka, PKE</a:t>
            </a:r>
            <a:r>
              <a:rPr lang="ro-RO" sz="3200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 </a:t>
            </a:r>
            <a:endParaRPr lang="ro-RO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3" name="Picture 2"/>
          <p:cNvPicPr/>
          <p:nvPr/>
        </p:nvPicPr>
        <p:blipFill>
          <a:blip r:embed="rId2"/>
          <a:stretch/>
        </p:blipFill>
        <p:spPr>
          <a:xfrm>
            <a:off x="7666200" y="14400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12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12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457200" y="180360"/>
            <a:ext cx="8228520" cy="572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ro-RO" sz="7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Gratulálunk és</a:t>
            </a:r>
            <a:endParaRPr lang="ro-RO" sz="7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o-RO" sz="7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jövőre ismét itt,</a:t>
            </a:r>
            <a:endParaRPr lang="ro-RO" sz="7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o-RO" sz="7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o-RO" sz="7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o-RO" sz="7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o-RO" sz="7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21. PTDK-n!</a:t>
            </a:r>
            <a:endParaRPr lang="ro-RO" sz="7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5" name="Picture 117"/>
          <p:cNvPicPr/>
          <p:nvPr/>
        </p:nvPicPr>
        <p:blipFill>
          <a:blip r:embed="rId2"/>
          <a:srcRect b="40729"/>
          <a:stretch/>
        </p:blipFill>
        <p:spPr>
          <a:xfrm>
            <a:off x="3168000" y="2376000"/>
            <a:ext cx="2830320" cy="2303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02480" y="19764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Nyelv és kultúra</a:t>
            </a:r>
            <a:endParaRPr lang="ro-RO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-180360" y="1143000"/>
            <a:ext cx="9504000" cy="545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40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40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Vas János</a:t>
            </a:r>
            <a:r>
              <a:rPr lang="ro-RO" sz="40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Debreceni Egyetem</a:t>
            </a:r>
            <a:endParaRPr lang="ro-RO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40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</a:t>
            </a:r>
            <a:endParaRPr lang="ro-RO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40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Kis Kendi Dávid</a:t>
            </a:r>
            <a:r>
              <a:rPr lang="ro-RO" sz="40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Debreceni Református</a:t>
            </a:r>
            <a:r>
              <a:t/>
            </a:r>
            <a:br/>
            <a:r>
              <a:rPr lang="ro-RO" sz="40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Hittudományi Egyetem</a:t>
            </a:r>
            <a:endParaRPr lang="ro-RO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40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 </a:t>
            </a:r>
            <a:endParaRPr lang="ro-RO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lang="ro-RO" sz="40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Kovács Alexandra Kitti</a:t>
            </a:r>
            <a:r>
              <a:rPr lang="ro-RO" sz="40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</a:t>
            </a:r>
            <a:r>
              <a:t/>
            </a:r>
            <a:br/>
            <a:r>
              <a:rPr lang="ro-RO" sz="40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Rákóczi Ferenc Kárpátalja Főiskola</a:t>
            </a:r>
            <a:endParaRPr lang="ro-RO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0" name="Picture 2"/>
          <p:cNvPicPr/>
          <p:nvPr/>
        </p:nvPicPr>
        <p:blipFill>
          <a:blip r:embed="rId2"/>
          <a:stretch/>
        </p:blipFill>
        <p:spPr>
          <a:xfrm>
            <a:off x="8120520" y="0"/>
            <a:ext cx="1022400" cy="133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9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9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395640" y="42300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Angol nyelv és irodalom </a:t>
            </a:r>
            <a:endParaRPr lang="ro-RO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457200" y="1817280"/>
            <a:ext cx="8685720" cy="503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Nagy Evelyn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BA, Partiumi Keresztény Egyetem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Farkas Orsolya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BA, 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Partiumi Keresztény Egyetem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III. helyezett: 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Farkas Diána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MA, Debreceni Egyetem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3" name="Picture 2"/>
          <p:cNvPicPr/>
          <p:nvPr/>
        </p:nvPicPr>
        <p:blipFill>
          <a:blip r:embed="rId2"/>
          <a:stretch/>
        </p:blipFill>
        <p:spPr>
          <a:xfrm>
            <a:off x="7738200" y="11664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2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2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23640" y="0"/>
            <a:ext cx="8228520" cy="99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o-RO" sz="4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Filozófia</a:t>
            </a:r>
            <a:endParaRPr lang="ro-RO" sz="4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0" y="1858320"/>
            <a:ext cx="9143640" cy="662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2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Birtalan Beáta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2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Molnár Erik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A Tan Kapuja Buddhista Főiskola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2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III. helyezett: 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Bencze Dénes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6" name="Picture 2"/>
          <p:cNvPicPr/>
          <p:nvPr/>
        </p:nvPicPr>
        <p:blipFill>
          <a:blip r:embed="rId2"/>
          <a:stretch/>
        </p:blipFill>
        <p:spPr>
          <a:xfrm>
            <a:off x="7666200" y="14400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5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5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539640" y="33264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Gazdaságtudomány</a:t>
            </a:r>
            <a:endParaRPr lang="ro-RO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-108360" y="1556640"/>
            <a:ext cx="9504000" cy="503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Kanyuk Petra Ágnes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MA, 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Debreceni Egyetem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 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Kelemen Krisztina Johanna</a:t>
            </a: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BA, 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ro-RO" sz="32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Partiumi Keresztény Egyetem</a:t>
            </a:r>
            <a:endParaRPr lang="ro-RO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9" name="Picture 2"/>
          <p:cNvPicPr/>
          <p:nvPr/>
        </p:nvPicPr>
        <p:blipFill>
          <a:blip r:embed="rId2"/>
          <a:stretch/>
        </p:blipFill>
        <p:spPr>
          <a:xfrm>
            <a:off x="7666200" y="14400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8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8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95640" y="13176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Képzőművészet (BA)</a:t>
            </a:r>
            <a:endParaRPr lang="ro-RO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457200" y="1196640"/>
            <a:ext cx="8685720" cy="554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Györfi Mónika+Kovács Ramóna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Péter Emőke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III. helyezett: 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Técsi Boglárka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Különdíj: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Gábor Balázs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2" name="Picture 2"/>
          <p:cNvPicPr/>
          <p:nvPr/>
        </p:nvPicPr>
        <p:blipFill>
          <a:blip r:embed="rId2"/>
          <a:stretch/>
        </p:blipFill>
        <p:spPr>
          <a:xfrm>
            <a:off x="7666200" y="14400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1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1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395640" y="13176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Képzőművészet (MA)</a:t>
            </a:r>
            <a:endParaRPr lang="ro-RO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225720" y="2133720"/>
            <a:ext cx="8747280" cy="428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Biró Attila Róbert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Fejszes Arnold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III. helyezett: </a:t>
            </a: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Nagy Katalin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Különdíj: Bádon József, PKE</a:t>
            </a:r>
            <a:r>
              <a:t/>
            </a:r>
            <a:br/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Lázár Szixtin,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5" name="Picture 2"/>
          <p:cNvPicPr/>
          <p:nvPr/>
        </p:nvPicPr>
        <p:blipFill>
          <a:blip r:embed="rId2"/>
          <a:stretch/>
        </p:blipFill>
        <p:spPr>
          <a:xfrm>
            <a:off x="7666200" y="14400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4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4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323640" y="26064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Német nyelv és irodalom </a:t>
            </a:r>
            <a:endParaRPr lang="ro-RO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47960" y="2286000"/>
            <a:ext cx="8815320" cy="419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Szenderszki Henrietta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BA,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helyezett: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Szőr Milla, 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MA, ELTE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600" b="1" strike="noStrike" spc="-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III. helyezett: 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3600" b="1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Bíró Éva- Rebeka</a:t>
            </a:r>
            <a:r>
              <a:rPr lang="ro-RO" sz="36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BA, PKE</a:t>
            </a:r>
            <a:endParaRPr lang="ro-RO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8" name="Picture 2"/>
          <p:cNvPicPr/>
          <p:nvPr/>
        </p:nvPicPr>
        <p:blipFill>
          <a:blip r:embed="rId2"/>
          <a:stretch/>
        </p:blipFill>
        <p:spPr>
          <a:xfrm>
            <a:off x="7666200" y="14400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7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7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320040" y="32364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o-RO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Magyar nyelv és irodalom</a:t>
            </a:r>
            <a:r>
              <a:t/>
            </a:r>
            <a:br/>
            <a:endParaRPr lang="ro-RO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457200" y="1744200"/>
            <a:ext cx="8685720" cy="511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40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I. </a:t>
            </a:r>
            <a:r>
              <a:rPr lang="ro-RO" sz="4000" b="1" strike="noStrike" spc="-1" dirty="0" err="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helyezett</a:t>
            </a:r>
            <a:r>
              <a:rPr lang="ro-RO" sz="40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:</a:t>
            </a:r>
            <a:endParaRPr lang="ro-RO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4000" b="1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Kolumbán</a:t>
            </a:r>
            <a:r>
              <a:rPr lang="ro-RO" sz="40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 </a:t>
            </a:r>
            <a:r>
              <a:rPr lang="ro-RO" sz="4000" b="1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Adrienn</a:t>
            </a:r>
            <a:r>
              <a:rPr lang="ro-RO" sz="40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PKE</a:t>
            </a:r>
            <a:endParaRPr lang="ro-RO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40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II. </a:t>
            </a:r>
            <a:r>
              <a:rPr lang="ro-RO" sz="4000" b="1" strike="noStrike" spc="-1" dirty="0" err="1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helyezett</a:t>
            </a:r>
            <a:r>
              <a:rPr lang="ro-RO" sz="4000" b="1" strike="noStrike" spc="-1" dirty="0">
                <a:solidFill>
                  <a:srgbClr val="59C054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:</a:t>
            </a:r>
            <a:endParaRPr lang="ro-RO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4000" b="1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Pikó</a:t>
            </a:r>
            <a:r>
              <a:rPr lang="ro-RO" sz="40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 </a:t>
            </a:r>
            <a:r>
              <a:rPr lang="ro-RO" sz="4000" b="1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Brigitta-Stefánia</a:t>
            </a:r>
            <a:r>
              <a:rPr lang="ro-RO" sz="40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, </a:t>
            </a:r>
            <a:r>
              <a:rPr lang="ro-RO" sz="4000" b="0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PKE</a:t>
            </a: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ro-RO" sz="4000" spc="-1" dirty="0" err="1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Debreceni</a:t>
            </a:r>
            <a:r>
              <a:rPr lang="ro-RO" sz="4000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 </a:t>
            </a:r>
            <a:r>
              <a:rPr lang="ro-RO" sz="4000" spc="-1" dirty="0" err="1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Egyetem</a:t>
            </a:r>
            <a:r>
              <a:rPr lang="ro-RO" sz="4000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 </a:t>
            </a:r>
            <a:r>
              <a:rPr lang="ro-RO" sz="4000" spc="-1" dirty="0" err="1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k</a:t>
            </a:r>
            <a:r>
              <a:rPr lang="ro-RO" sz="4000" spc="-1" dirty="0" err="1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ülöndíja</a:t>
            </a:r>
            <a:r>
              <a:rPr lang="ro-RO" sz="4000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: </a:t>
            </a:r>
            <a:r>
              <a:rPr lang="ro-RO" sz="4000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Szilágyi-Benedek </a:t>
            </a:r>
            <a:r>
              <a:rPr lang="ro-RO" sz="4000" spc="-1" dirty="0" err="1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Beáta</a:t>
            </a:r>
            <a:r>
              <a:rPr lang="ro-RO" sz="4000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, PKE</a:t>
            </a:r>
            <a:endParaRPr lang="ro-RO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ro-RO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1" name="Picture 2"/>
          <p:cNvPicPr/>
          <p:nvPr/>
        </p:nvPicPr>
        <p:blipFill>
          <a:blip r:embed="rId2"/>
          <a:stretch/>
        </p:blipFill>
        <p:spPr>
          <a:xfrm>
            <a:off x="7882200" y="44640"/>
            <a:ext cx="1297080" cy="169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00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00">
                                            <p:txEl>
                                              <p:p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404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BK</dc:creator>
  <cp:lastModifiedBy>Nyíri Enikő</cp:lastModifiedBy>
  <cp:revision>72</cp:revision>
  <dcterms:created xsi:type="dcterms:W3CDTF">2015-05-05T18:19:56Z</dcterms:created>
  <dcterms:modified xsi:type="dcterms:W3CDTF">2017-05-08T07:02:32Z</dcterms:modified>
  <dc:language>ro-RO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</Properties>
</file>